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2.pn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A0A7A-A401-9C8B-2F1F-D4B68490B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B61C9F-D578-FDBE-6C82-CBEEA2289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F54B7-6CE0-0F7C-79BE-89947B6A1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20542-3C9A-21F5-D6D4-E1760CE4D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53F61-6F75-0911-F3DD-2ADC8FF25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991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3891A-F0EC-587B-B3BB-8E837C6A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6901D7-3A09-7FC5-3EB2-E078A750D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FBD96-4E56-595F-4028-2024F8D76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EF7C7-E660-062C-0881-53E7BAB6A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445DD-4D44-A84B-DC10-E41034064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52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52246D-1D9B-49EA-B6A1-9899ADED70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E5B5BD-57A2-8EE9-B272-8270B2E4E3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5C99B3-27BC-2C70-55BF-B60B34BCD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28F56-B085-F4EC-E342-C838CB172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EBE0E-1C16-3F8F-7A9B-023A1C0C7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98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7A1AC-A781-1207-F2E0-138E4FE7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65098-98DA-73C6-1706-685C16BD8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666F5-45C0-822E-D6DF-9984D4DC2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924D8-0C28-BC39-D292-D6285FD4D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4967F-E3F1-65C1-DC28-B21E64C8F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651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28879-A67C-CE8C-D080-82D36D272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930701-2FC3-A518-C0BE-67ECB11C9D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176F0E-B46A-C1F5-C92D-41796DAD5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DD998-F730-731F-95C5-21DCF3446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398E9-4FA0-6DA9-F20A-672C1A62E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931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0716A-9157-3A56-3802-C34C19BB7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AB633-DADF-684B-DD51-85127AB2A8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FD17D-E406-682F-FC0C-0B3CCBAADA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2B2FF6-C098-6F59-7590-926931468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A915B-F4B4-E59C-A922-E53338496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AAA261-22BE-AC6A-C1FE-8A836FD31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240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0E62B-7246-F372-F899-EA358ADB6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064B61-1F9E-3B94-D700-48BBDBEFE4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E28D6B-0E5C-C8F1-8BAE-F16A8FEB7E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528FA8-A1B5-F2BB-03EF-DD425552DB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1C54E8-F62D-3E15-9752-43349FDC27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A35BFF-7633-8E0A-CE5A-591DC2945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BF79B1-33BC-86A9-E963-7781C7FC0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E7DCF0-909F-BC2C-B683-B637051BD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53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FB6D2-C712-A163-DF46-AEB50C3DE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B1F599-86B5-E38D-4806-844969E8E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2EEAB7-9454-728B-876D-045FC0010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61E4B-1903-7792-E959-349565FCB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96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83409A-CED7-35D2-0EF1-A6DFA51EB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870769-9642-8138-50FD-9C21DAE45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17722-BD93-8A97-B80F-CBD536EE5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56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8C344-7C19-8925-FC93-F420BD2D9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55A9E-472E-033E-DF81-2D014C51E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EEBBE-6A8D-04C6-CCA5-EAC3313B3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F1CEC-4AC5-B90B-7988-11631B440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80288-E493-CB40-FF41-B2AC22C07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E922D-12CB-3A0A-6149-4897F4FE1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55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6630B-8A9A-B2C7-6493-F10AC18D5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80F6FA-19ED-25F1-D089-5639465E78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883514-0A42-EB96-B909-2258386B4F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8D631-88CC-F2BD-AD3E-4709D425D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ACEBF-8601-3590-CED7-BF7DB5E90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FD40E7-0A6A-88B3-CD2E-F24431EE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472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3FEB90-A887-33A5-1F99-8CC56F367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7B4B04-F6CE-BB07-E84A-B900FAE4E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BD614-E2C4-526B-96F1-0C9C5EDD65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0BDF99-CD94-4BD1-853F-C6C31BE20EAC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4609A-D011-038D-D532-58E2743041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ABCD07-C5F0-C545-1CC3-D7FD14087B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5CBE73-0D0B-48A7-8A2F-8EE6AFBD1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87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9A39B2-BB4A-3DAB-3388-981DCCA1C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012" y="104775"/>
            <a:ext cx="4419600" cy="6648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D4D53A-3C76-4912-61CB-EAC405544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799" y="104775"/>
            <a:ext cx="4410075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68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DB2A53-01AB-99D1-A05C-C419E15338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block with a couple of white pieces&#10;&#10;AI-generated content may be incorrect.">
            <a:extLst>
              <a:ext uri="{FF2B5EF4-FFF2-40B4-BE49-F238E27FC236}">
                <a16:creationId xmlns:a16="http://schemas.microsoft.com/office/drawing/2014/main" id="{419F88E9-A410-69A1-AD45-24492DDB12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01" r="22766"/>
          <a:stretch>
            <a:fillRect/>
          </a:stretch>
        </p:blipFill>
        <p:spPr>
          <a:xfrm>
            <a:off x="6907739" y="1254868"/>
            <a:ext cx="4665104" cy="4708390"/>
          </a:xfrm>
          <a:prstGeom prst="rect">
            <a:avLst/>
          </a:prstGeom>
        </p:spPr>
      </p:pic>
      <p:pic>
        <p:nvPicPr>
          <p:cNvPr id="5" name="Picture 4" descr="A colorful block with a square cut out&#10;&#10;AI-generated content may be incorrect.">
            <a:extLst>
              <a:ext uri="{FF2B5EF4-FFF2-40B4-BE49-F238E27FC236}">
                <a16:creationId xmlns:a16="http://schemas.microsoft.com/office/drawing/2014/main" id="{C66B87CA-D885-57DE-9BFD-B37EBB91B4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03" r="23678"/>
          <a:stretch>
            <a:fillRect/>
          </a:stretch>
        </p:blipFill>
        <p:spPr>
          <a:xfrm>
            <a:off x="2552651" y="1254868"/>
            <a:ext cx="4396142" cy="47083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04FB58-1F97-1AA4-58FC-07A9A08998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731" y="1254868"/>
            <a:ext cx="2443708" cy="4708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523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CABD0E-1488-067D-CB26-6D39505EE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orange and black objects&#10;&#10;AI-generated content may be incorrect.">
            <a:extLst>
              <a:ext uri="{FF2B5EF4-FFF2-40B4-BE49-F238E27FC236}">
                <a16:creationId xmlns:a16="http://schemas.microsoft.com/office/drawing/2014/main" id="{E19D3E4C-341B-77B0-E175-95F128FBA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34" r="38645"/>
          <a:stretch>
            <a:fillRect/>
          </a:stretch>
        </p:blipFill>
        <p:spPr>
          <a:xfrm>
            <a:off x="758758" y="794423"/>
            <a:ext cx="4513634" cy="4938413"/>
          </a:xfrm>
          <a:prstGeom prst="rect">
            <a:avLst/>
          </a:prstGeom>
        </p:spPr>
      </p:pic>
      <p:pic>
        <p:nvPicPr>
          <p:cNvPr id="7" name="Picture 6" descr="A graphic of a building">
            <a:extLst>
              <a:ext uri="{FF2B5EF4-FFF2-40B4-BE49-F238E27FC236}">
                <a16:creationId xmlns:a16="http://schemas.microsoft.com/office/drawing/2014/main" id="{33E3795F-8570-9FDD-933E-36FE8745A4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1693" y="2241222"/>
            <a:ext cx="5096493" cy="257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899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2CFC98-4412-24FE-51CF-E19C74C9D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red and white shelf&#10;&#10;AI-generated content may be incorrect.">
            <a:extLst>
              <a:ext uri="{FF2B5EF4-FFF2-40B4-BE49-F238E27FC236}">
                <a16:creationId xmlns:a16="http://schemas.microsoft.com/office/drawing/2014/main" id="{523A7651-128C-BB17-51FE-114FF87488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13" r="26822"/>
          <a:stretch>
            <a:fillRect/>
          </a:stretch>
        </p:blipFill>
        <p:spPr>
          <a:xfrm>
            <a:off x="5995075" y="833328"/>
            <a:ext cx="3433864" cy="4938413"/>
          </a:xfrm>
          <a:prstGeom prst="rect">
            <a:avLst/>
          </a:prstGeom>
        </p:spPr>
      </p:pic>
      <p:pic>
        <p:nvPicPr>
          <p:cNvPr id="11" name="Picture 10" descr="A white and black rectangular object&#10;&#10;AI-generated content may be incorrect.">
            <a:extLst>
              <a:ext uri="{FF2B5EF4-FFF2-40B4-BE49-F238E27FC236}">
                <a16:creationId xmlns:a16="http://schemas.microsoft.com/office/drawing/2014/main" id="{0DC9D1EC-259F-6DB2-78E2-70F36ECD5E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85" r="31416"/>
          <a:stretch>
            <a:fillRect/>
          </a:stretch>
        </p:blipFill>
        <p:spPr>
          <a:xfrm>
            <a:off x="8715982" y="833327"/>
            <a:ext cx="3706238" cy="4938413"/>
          </a:xfrm>
          <a:prstGeom prst="rect">
            <a:avLst/>
          </a:prstGeom>
        </p:spPr>
      </p:pic>
      <p:pic>
        <p:nvPicPr>
          <p:cNvPr id="5" name="Picture 4" descr="A black white and brown object&#10;&#10;AI-generated content may be incorrect.">
            <a:extLst>
              <a:ext uri="{FF2B5EF4-FFF2-40B4-BE49-F238E27FC236}">
                <a16:creationId xmlns:a16="http://schemas.microsoft.com/office/drawing/2014/main" id="{4D5C0E0F-621C-4EBF-AAA6-3326048BAB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81" r="37719"/>
          <a:stretch>
            <a:fillRect/>
          </a:stretch>
        </p:blipFill>
        <p:spPr>
          <a:xfrm>
            <a:off x="2933699" y="833328"/>
            <a:ext cx="3706238" cy="4938413"/>
          </a:xfrm>
          <a:prstGeom prst="rect">
            <a:avLst/>
          </a:prstGeom>
        </p:spPr>
      </p:pic>
      <p:pic>
        <p:nvPicPr>
          <p:cNvPr id="3" name="Picture 2" descr="A red and black logo&#10;&#10;AI-generated content may be incorrect.">
            <a:extLst>
              <a:ext uri="{FF2B5EF4-FFF2-40B4-BE49-F238E27FC236}">
                <a16:creationId xmlns:a16="http://schemas.microsoft.com/office/drawing/2014/main" id="{A6B4B943-3C0C-223D-1A01-A7A1ED5AAD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33" r="36091"/>
          <a:stretch>
            <a:fillRect/>
          </a:stretch>
        </p:blipFill>
        <p:spPr>
          <a:xfrm>
            <a:off x="-204282" y="833328"/>
            <a:ext cx="3813243" cy="493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0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Rajvi Ranjit Patil</dc:creator>
  <cp:lastModifiedBy>Rajvi Ranjit Patil</cp:lastModifiedBy>
  <cp:revision>2</cp:revision>
  <dcterms:created xsi:type="dcterms:W3CDTF">2025-11-20T13:48:54Z</dcterms:created>
  <dcterms:modified xsi:type="dcterms:W3CDTF">2025-11-20T15:32:43Z</dcterms:modified>
</cp:coreProperties>
</file>

<file path=docProps/thumbnail.jpeg>
</file>